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handoutMasters/handoutMaster1.xml" ContentType="application/vnd.openxmlformats-officedocument.presentationml.handoutMaster+xml"/>
  <Override PartName="/ppt/theme/theme2.xml" ContentType="application/vnd.openxmlformats-officedocument.theme+xml"/>
  <Override PartName="/ppt/notesMasters/notesMaster1.xml" ContentType="application/vnd.openxmlformats-officedocument.presentationml.notesMaster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</Types>
</file>

<file path=_rels/.rels><?xml version="1.0" encoding="UTF-8"?>
<Relationships xmlns="http://schemas.openxmlformats.org/package/2006/relationships"><Relationship Id="rId1" Type="http://schemas.openxmlformats.org/officeDocument/2006/relationships/officeDocument" Target="ppt/presentation.xml"></Relationship><Relationship Id="rId2" Type="http://schemas.openxmlformats.org/package/2006/relationships/metadata/core-properties" Target="docProps/core.xml"></Relationship><Relationship Id="rId3" Type="http://schemas.openxmlformats.org/officeDocument/2006/relationships/extended-properties" Target="docProps/app.xml"></Relationship><Relationship Id="rId4" Type="http://schemas.openxmlformats.org/package/2006/relationships/metadata/thumbnail" Target="docProps/thumbnail.jpeg"></Relationship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saveSubsetFonts="1">
  <p:sldMasterIdLst>
    <p:sldMasterId id="2147483695" r:id="rId13"/>
  </p:sldMasterIdLst>
  <p:notesMasterIdLst>
    <p:notesMasterId r:id="rId17"/>
  </p:notesMasterIdLst>
  <p:handoutMasterIdLst>
    <p:handoutMasterId r:id="rId15"/>
  </p:handoutMasterIdLst>
  <p:sldIdLst>
    <p:sldId id="256" r:id="rId19"/>
    <p:sldId id="258" r:id="rId20"/>
    <p:sldId id="285" r:id="rId21"/>
    <p:sldId id="286" r:id="rId22"/>
    <p:sldId id="287" r:id="rId23"/>
    <p:sldId id="283" r:id="rId24"/>
    <p:sldId id="265" r:id="rId25"/>
    <p:sldId id="267" r:id="rId26"/>
    <p:sldId id="268" r:id="rId27"/>
    <p:sldId id="269" r:id="rId28"/>
    <p:sldId id="270" r:id="rId29"/>
    <p:sldId id="272" r:id="rId30"/>
    <p:sldId id="273" r:id="rId3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</p:extLst>
  </p:showPr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View">
  <p:normalViewPr>
    <p:restoredLeft sz="18001" autoAdjust="0"/>
    <p:restoredTop sz="93767" autoAdjust="0"/>
  </p:normalViewPr>
  <p:slideViewPr>
    <p:cSldViewPr snapToGrid="0" snapToObjects="1">
      <p:cViewPr varScale="1">
        <p:scale>
          <a:sx n="62" d="100"/>
          <a:sy n="62" d="100"/>
        </p:scale>
        <p:origin x="71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79" d="100"/>
          <a:sy n="79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?>
<Relationships xmlns="http://schemas.openxmlformats.org/package/2006/relationships"><Relationship Id="rId1" Type="http://schemas.openxmlformats.org/officeDocument/2006/relationships/tableStyles" Target="tableStyles.xml"></Relationship><Relationship Id="rId13" Type="http://schemas.openxmlformats.org/officeDocument/2006/relationships/slideMaster" Target="slideMasters/slideMaster1.xml"></Relationship><Relationship Id="rId14" Type="http://schemas.openxmlformats.org/officeDocument/2006/relationships/theme" Target="theme/theme1.xml"></Relationship><Relationship Id="rId15" Type="http://schemas.openxmlformats.org/officeDocument/2006/relationships/handoutMaster" Target="handoutMasters/handoutMaster1.xml"></Relationship><Relationship Id="rId17" Type="http://schemas.openxmlformats.org/officeDocument/2006/relationships/notesMaster" Target="notesMasters/notesMaster1.xml"></Relationship><Relationship Id="rId19" Type="http://schemas.openxmlformats.org/officeDocument/2006/relationships/slide" Target="slides/slide1.xml"></Relationship><Relationship Id="rId20" Type="http://schemas.openxmlformats.org/officeDocument/2006/relationships/slide" Target="slides/slide2.xml"></Relationship><Relationship Id="rId21" Type="http://schemas.openxmlformats.org/officeDocument/2006/relationships/slide" Target="slides/slide3.xml"></Relationship><Relationship Id="rId22" Type="http://schemas.openxmlformats.org/officeDocument/2006/relationships/slide" Target="slides/slide4.xml"></Relationship><Relationship Id="rId23" Type="http://schemas.openxmlformats.org/officeDocument/2006/relationships/slide" Target="slides/slide5.xml"></Relationship><Relationship Id="rId24" Type="http://schemas.openxmlformats.org/officeDocument/2006/relationships/slide" Target="slides/slide6.xml"></Relationship><Relationship Id="rId25" Type="http://schemas.openxmlformats.org/officeDocument/2006/relationships/slide" Target="slides/slide7.xml"></Relationship><Relationship Id="rId26" Type="http://schemas.openxmlformats.org/officeDocument/2006/relationships/slide" Target="slides/slide8.xml"></Relationship><Relationship Id="rId27" Type="http://schemas.openxmlformats.org/officeDocument/2006/relationships/slide" Target="slides/slide9.xml"></Relationship><Relationship Id="rId28" Type="http://schemas.openxmlformats.org/officeDocument/2006/relationships/slide" Target="slides/slide10.xml"></Relationship><Relationship Id="rId29" Type="http://schemas.openxmlformats.org/officeDocument/2006/relationships/slide" Target="slides/slide11.xml"></Relationship><Relationship Id="rId30" Type="http://schemas.openxmlformats.org/officeDocument/2006/relationships/slide" Target="slides/slide12.xml"></Relationship><Relationship Id="rId31" Type="http://schemas.openxmlformats.org/officeDocument/2006/relationships/slide" Target="slides/slide13.xml"></Relationship><Relationship Id="rId37" Type="http://schemas.openxmlformats.org/officeDocument/2006/relationships/viewProps" Target="viewProps.xml"></Relationship><Relationship Id="rId38" Type="http://schemas.openxmlformats.org/officeDocument/2006/relationships/presProps" Target="presProps.xml"></Relationship></Relationships>
</file>

<file path=ppt/handoutMasters/_rels/handoutMaster1.xml.rels><?xml version="1.0" encoding="UTF-8"?>
<Relationships xmlns="http://schemas.openxmlformats.org/package/2006/relationships"><Relationship Id="rId1" Type="http://schemas.openxmlformats.org/officeDocument/2006/relationships/theme" Target="../theme/theme2.xml"></Relationship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9214C1-2863-45BA-A7C5-D5EA3C3D4C30}" type="datetimeFigureOut">
              <a:rPr lang="ko-KR" altLang="en-US" smtClean="0"/>
              <a:t>2022-09-23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3020B9-F693-4639-BB27-7B1AD87C61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64276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3.xml"></Relationship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63C85-90F6-445D-9B5B-8ABB00FB3043}" type="datetimeFigureOut">
              <a:rPr lang="ko-KR" altLang="en-US" smtClean="0"/>
              <a:t>2022-09-23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B16B34-ED2F-4269-81E8-097D50C902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08175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.xml"></Relationship></Relationships>
</file>

<file path=ppt/notesSlides/_rels/notesSlide2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2.xml"></Relationship></Relationships>
</file>

<file path=ppt/notesSlides/_rels/notesSlide3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3.xml"></Relationship></Relationships>
</file>

<file path=ppt/notesSlides/_rels/notesSlide4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4.xml"></Relationship></Relationships>
</file>

<file path=ppt/notesSlides/_rels/notesSlide5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5.xml"></Relationship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16B34-ED2F-4269-81E8-097D50C9027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64566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16B34-ED2F-4269-81E8-097D50C90279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11379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16B34-ED2F-4269-81E8-097D50C90279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91343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16B34-ED2F-4269-81E8-097D50C90279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93939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16B34-ED2F-4269-81E8-097D50C90279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77661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2022-09-23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64712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2022-09-23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05760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2022-09-23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01148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6235" cy="435229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/>
          <a:lstStyle/>
          <a:p>
            <a:fld id="{14ED09F3-42FA-4000-BA19-9FDED2BD3142}" type="datetimeFigureOut">
              <a:rPr lang="ko-KR" altLang="en-US" smtClean="0"/>
              <a:t>2022-09-23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2659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2022-09-23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76575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2022-09-23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74817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2022-09-23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0797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2022-09-23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49173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2022-09-23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04670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2022-09-23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34778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2022-09-23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25984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ED09F3-42FA-4000-BA19-9FDED2BD3142}" type="datetimeFigureOut">
              <a:rPr lang="ko-KR" altLang="en-US" smtClean="0"/>
              <a:t>2022-09-23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0494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
<Relationships xmlns="http://schemas.openxmlformats.org/package/2006/relationships"><Relationship Id="rId2" Type="http://schemas.openxmlformats.org/officeDocument/2006/relationships/notesSlide" Target="../notesSlides/notesSlide1.xml"></Relationship><Relationship Id="rId3" Type="http://schemas.openxmlformats.org/officeDocument/2006/relationships/slideLayout" Target="../slideLayouts/slideLayout1.xml"></Relationship></Relationships>
</file>

<file path=ppt/slides/_rels/slide10.xml.rels><?xml version="1.0" encoding="UTF-8"?>
<Relationships xmlns="http://schemas.openxmlformats.org/package/2006/relationships"><Relationship Id="rId4" Type="http://schemas.openxmlformats.org/officeDocument/2006/relationships/image" Target="../media/image2.jpeg"></Relationship><Relationship Id="rId5" Type="http://schemas.openxmlformats.org/officeDocument/2006/relationships/image" Target="../media/fImage3775521319169.png"></Relationship><Relationship Id="rId6" Type="http://schemas.openxmlformats.org/officeDocument/2006/relationships/image" Target="../media/fImage2721031325724.png"></Relationship><Relationship Id="rId7" Type="http://schemas.openxmlformats.org/officeDocument/2006/relationships/slideLayout" Target="../slideLayouts/slideLayout2.xml"></Relationship></Relationships>
</file>

<file path=ppt/slides/_rels/slide11.xml.rels><?xml version="1.0" encoding="UTF-8"?>
<Relationships xmlns="http://schemas.openxmlformats.org/package/2006/relationships"><Relationship Id="rId5" Type="http://schemas.openxmlformats.org/officeDocument/2006/relationships/image" Target="../media/image2.jpeg"></Relationship><Relationship Id="rId6" Type="http://schemas.openxmlformats.org/officeDocument/2006/relationships/image" Target="../media/fImage4795861361478.png"></Relationship><Relationship Id="rId7" Type="http://schemas.openxmlformats.org/officeDocument/2006/relationships/image" Target="../media/fImage4795861379358.png"></Relationship><Relationship Id="rId8" Type="http://schemas.openxmlformats.org/officeDocument/2006/relationships/image" Target="../media/fImage4795861386962.png"></Relationship><Relationship Id="rId9" Type="http://schemas.openxmlformats.org/officeDocument/2006/relationships/slideLayout" Target="../slideLayouts/slideLayout2.xml"></Relationship></Relationships>
</file>

<file path=ppt/slides/_rels/slide12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?>
<Relationships xmlns="http://schemas.openxmlformats.org/package/2006/relationships"><Relationship Id="rId3" Type="http://schemas.openxmlformats.org/officeDocument/2006/relationships/image" Target="../media/image1.jpeg"></Relationship><Relationship Id="rId2" Type="http://schemas.openxmlformats.org/officeDocument/2006/relationships/notesSlide" Target="../notesSlides/notesSlide2.xml"></Relationship><Relationship Id="rId4" Type="http://schemas.openxmlformats.org/officeDocument/2006/relationships/image" Target="../media/image2.jpeg"></Relationship><Relationship Id="rId5" Type="http://schemas.openxmlformats.org/officeDocument/2006/relationships/slideLayout" Target="../slideLayouts/slideLayout2.xml"></Relationship></Relationships>
</file>

<file path=ppt/slides/_rels/slide3.xml.rels><?xml version="1.0" encoding="UTF-8"?>
<Relationships xmlns="http://schemas.openxmlformats.org/package/2006/relationships"><Relationship Id="rId3" Type="http://schemas.openxmlformats.org/officeDocument/2006/relationships/image" Target="../media/image1.jpeg"></Relationship><Relationship Id="rId2" Type="http://schemas.openxmlformats.org/officeDocument/2006/relationships/notesSlide" Target="../notesSlides/notesSlide3.xml"></Relationship><Relationship Id="rId4" Type="http://schemas.openxmlformats.org/officeDocument/2006/relationships/image" Target="../media/image2.jpeg"></Relationship><Relationship Id="rId5" Type="http://schemas.openxmlformats.org/officeDocument/2006/relationships/slideLayout" Target="../slideLayouts/slideLayout2.xml"></Relationship></Relationships>
</file>

<file path=ppt/slides/_rels/slide4.xml.rels><?xml version="1.0" encoding="UTF-8"?>
<Relationships xmlns="http://schemas.openxmlformats.org/package/2006/relationships"><Relationship Id="rId3" Type="http://schemas.openxmlformats.org/officeDocument/2006/relationships/image" Target="../media/image1.jpeg"></Relationship><Relationship Id="rId2" Type="http://schemas.openxmlformats.org/officeDocument/2006/relationships/notesSlide" Target="../notesSlides/notesSlide4.xml"></Relationship><Relationship Id="rId4" Type="http://schemas.openxmlformats.org/officeDocument/2006/relationships/image" Target="../media/image2.jpeg"></Relationship><Relationship Id="rId5" Type="http://schemas.openxmlformats.org/officeDocument/2006/relationships/slideLayout" Target="../slideLayouts/slideLayout2.xml"></Relationship></Relationships>
</file>

<file path=ppt/slides/_rels/slide5.xml.rels><?xml version="1.0" encoding="UTF-8"?>
<Relationships xmlns="http://schemas.openxmlformats.org/package/2006/relationships"><Relationship Id="rId3" Type="http://schemas.openxmlformats.org/officeDocument/2006/relationships/image" Target="../media/image1.jpeg"></Relationship><Relationship Id="rId2" Type="http://schemas.openxmlformats.org/officeDocument/2006/relationships/notesSlide" Target="../notesSlides/notesSlide5.xml"></Relationship><Relationship Id="rId4" Type="http://schemas.openxmlformats.org/officeDocument/2006/relationships/image" Target="../media/image2.jpeg"></Relationship><Relationship Id="rId5" Type="http://schemas.openxmlformats.org/officeDocument/2006/relationships/slideLayout" Target="../slideLayouts/slideLayout2.xml"></Relationship></Relationships>
</file>

<file path=ppt/slides/_rels/slide6.xml.rels><?xml version="1.0" encoding="UTF-8"?>
<Relationships xmlns="http://schemas.openxmlformats.org/package/2006/relationships"><Relationship Id="rId2" Type="http://schemas.openxmlformats.org/officeDocument/2006/relationships/image" Target="../media/image3.jpg"></Relationship><Relationship Id="rId3" Type="http://schemas.openxmlformats.org/officeDocument/2006/relationships/slideLayout" Target="../slideLayouts/slideLayout2.xml"></Relationship></Relationships>
</file>

<file path=ppt/slides/_rels/slide7.xml.rels><?xml version="1.0" encoding="UTF-8"?>
<Relationships xmlns="http://schemas.openxmlformats.org/package/2006/relationships"><Relationship Id="rId3" Type="http://schemas.openxmlformats.org/officeDocument/2006/relationships/image" Target="../media/image5.png"></Relationship><Relationship Id="rId2" Type="http://schemas.openxmlformats.org/officeDocument/2006/relationships/image" Target="../media/image4.png"></Relationship><Relationship Id="rId4" Type="http://schemas.openxmlformats.org/officeDocument/2006/relationships/image" Target="../media/image6.png"></Relationship><Relationship Id="rId5" Type="http://schemas.openxmlformats.org/officeDocument/2006/relationships/slideLayout" Target="../slideLayouts/slideLayout2.xml"></Relationship></Relationships>
</file>

<file path=ppt/slides/_rels/slide8.xml.rels><?xml version="1.0" encoding="UTF-8"?>
<Relationships xmlns="http://schemas.openxmlformats.org/package/2006/relationships"><Relationship Id="rId4" Type="http://schemas.openxmlformats.org/officeDocument/2006/relationships/image" Target="../media/image2.jpeg"></Relationship><Relationship Id="rId5" Type="http://schemas.openxmlformats.org/officeDocument/2006/relationships/image" Target="../media/fImage20723811941.png"></Relationship><Relationship Id="rId6" Type="http://schemas.openxmlformats.org/officeDocument/2006/relationships/image" Target="../media/fImage1708301218467.png"></Relationship><Relationship Id="rId7" Type="http://schemas.openxmlformats.org/officeDocument/2006/relationships/image" Target="../media/fImage1618281206334.png"></Relationship><Relationship Id="rId8" Type="http://schemas.openxmlformats.org/officeDocument/2006/relationships/slideLayout" Target="../slideLayouts/slideLayout2.xml"></Relationship></Relationships>
</file>

<file path=ppt/slides/_rels/slide9.xml.rels><?xml version="1.0" encoding="UTF-8"?>
<Relationships xmlns="http://schemas.openxmlformats.org/package/2006/relationships"><Relationship Id="rId5" Type="http://schemas.openxmlformats.org/officeDocument/2006/relationships/image" Target="../media/image2.jpeg"></Relationship><Relationship Id="rId6" Type="http://schemas.openxmlformats.org/officeDocument/2006/relationships/image" Target="../media/fImage4102291296500.png"></Relationship><Relationship Id="rId7" Type="http://schemas.openxmlformats.org/officeDocument/2006/relationships/slideLayout" Target="../slideLayouts/slideLayout2.xml"></Relationship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ctrTitle"/>
          </p:nvPr>
        </p:nvSpPr>
        <p:spPr>
          <a:xfrm>
            <a:off x="1523365" y="1039495"/>
            <a:ext cx="9145270" cy="824865"/>
          </a:xfrm>
          <a:prstGeom prst="rect">
            <a:avLst/>
          </a:prstGeom>
        </p:spPr>
        <p:txBody>
          <a:bodyPr wrap="square" lIns="91440" tIns="45720" rIns="91440" bIns="45720" numCol="1" vert="horz" anchor="b">
            <a:noAutofit/>
          </a:bodyPr>
          <a:lstStyle/>
          <a:p>
            <a:pPr marL="0" indent="0" latinLnBrk="0">
              <a:buFontTx/>
              <a:buNone/>
            </a:pPr>
            <a:r>
              <a:rPr lang="ko-KR" altLang="en-US" sz="4400">
                <a:latin typeface="Arial Rounded MT Bold" charset="0"/>
                <a:ea typeface="Arial Rounded MT Bold" charset="0"/>
                <a:cs typeface="Aharoni" charset="0"/>
              </a:rPr>
              <a:t/>
            </a:r>
            <a:br>
              <a:rPr lang="ko-KR" altLang="en-US" sz="4400">
                <a:latin typeface="Arial Rounded MT Bold" charset="0"/>
                <a:ea typeface="Arial Rounded MT Bold" charset="0"/>
                <a:cs typeface="Aharoni" charset="0"/>
              </a:rPr>
            </a:br>
            <a:r>
              <a:rPr lang="en-US" altLang="ko-KR" sz="4400">
                <a:latin typeface="Arial Rounded MT Bold" charset="0"/>
                <a:ea typeface="Arial Rounded MT Bold" charset="0"/>
                <a:cs typeface="Aharoni" charset="0"/>
              </a:rPr>
              <a:t>Clone cording – </a:t>
            </a:r>
            <a:r>
              <a:rPr lang="en-US" altLang="ko-KR" sz="4400">
                <a:latin typeface="Arial Rounded MT Bold" charset="0"/>
                <a:ea typeface="Arial Rounded MT Bold" charset="0"/>
                <a:cs typeface="Aharoni" charset="0"/>
              </a:rPr>
              <a:t/>
            </a:r>
            <a:br>
              <a:rPr lang="en-US" altLang="ko-KR" sz="4400">
                <a:latin typeface="Arial Rounded MT Bold" charset="0"/>
                <a:ea typeface="Arial Rounded MT Bold" charset="0"/>
                <a:cs typeface="Aharoni" charset="0"/>
              </a:rPr>
            </a:br>
            <a:r>
              <a:rPr lang="ko-KR" altLang="en-US" sz="4400">
                <a:latin typeface="Arial Rounded MT Bold" charset="0"/>
                <a:ea typeface="Arial Rounded MT Bold" charset="0"/>
                <a:cs typeface="Aharoni" charset="0"/>
              </a:rPr>
              <a:t>W3.CSS Template</a:t>
            </a:r>
            <a:r>
              <a:rPr lang="en-US" altLang="ko-KR" sz="4400">
                <a:latin typeface="Arial Rounded MT Bold" charset="0"/>
                <a:ea typeface="Arial Rounded MT Bold" charset="0"/>
                <a:cs typeface="Aharoni" charset="0"/>
              </a:rPr>
              <a:t>(5)</a:t>
            </a:r>
            <a:endParaRPr lang="ko-KR" altLang="en-US" sz="4400">
              <a:latin typeface="Arial Rounded MT Bold" charset="0"/>
              <a:ea typeface="Arial Rounded MT Bold" charset="0"/>
              <a:cs typeface="Aharoni" charset="0"/>
            </a:endParaRPr>
          </a:p>
        </p:txBody>
      </p:sp>
      <p:sp>
        <p:nvSpPr>
          <p:cNvPr id="3" name="부제목 2"/>
          <p:cNvSpPr txBox="1">
            <a:spLocks noGrp="1"/>
          </p:cNvSpPr>
          <p:nvPr>
            <p:ph type="subTitle" idx="1"/>
          </p:nvPr>
        </p:nvSpPr>
        <p:spPr>
          <a:xfrm>
            <a:off x="9628505" y="5329555"/>
            <a:ext cx="2432685" cy="1656715"/>
          </a:xfrm>
          <a:prstGeom prst="rect">
            <a:avLst/>
          </a:prstGeom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 lang="ko-KR" altLang="en-US" sz="3200">
                <a:latin typeface="Arial Rounded MT Bold" charset="0"/>
                <a:ea typeface="Arial Rounded MT Bold" charset="0"/>
              </a:rPr>
              <a:t>22.09.</a:t>
            </a:r>
            <a:r>
              <a:rPr lang="en-US" altLang="ko-KR" sz="3200">
                <a:latin typeface="Arial Rounded MT Bold" charset="0"/>
                <a:ea typeface="Arial Rounded MT Bold" charset="0"/>
              </a:rPr>
              <a:t>23.</a:t>
            </a:r>
            <a:endParaRPr lang="ko-KR" altLang="en-US" sz="3200">
              <a:latin typeface="Arial Rounded MT Bold" charset="0"/>
              <a:ea typeface="Arial Rounded MT Bold" charset="0"/>
            </a:endParaRPr>
          </a:p>
          <a:p>
            <a:pPr marL="0" indent="0" latinLnBrk="0">
              <a:buFontTx/>
              <a:buNone/>
            </a:pPr>
            <a:r>
              <a:rPr lang="ko-KR" altLang="en-US" sz="3200">
                <a:latin typeface="Arial Rounded MT Bold" charset="0"/>
                <a:ea typeface="Arial Rounded MT Bold" charset="0"/>
              </a:rPr>
              <a:t>김다보미</a:t>
            </a:r>
            <a:endParaRPr lang="ko-KR" altLang="en-US" sz="3200">
              <a:latin typeface="Arial Rounded MT Bold" charset="0"/>
              <a:ea typeface="Arial Rounded MT Bold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1440D1-247D-F94C-52E7-B9C3B4297E88}"/>
              </a:ext>
            </a:extLst>
          </p:cNvPr>
          <p:cNvSpPr txBox="1"/>
          <p:nvPr/>
        </p:nvSpPr>
        <p:spPr>
          <a:xfrm>
            <a:off x="1090930" y="3241040"/>
            <a:ext cx="6401435" cy="2675890"/>
          </a:xfrm>
          <a:prstGeom prst="rect">
            <a:avLst/>
          </a:prstGeom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228600" indent="-228600" latinLnBrk="0">
              <a:lnSpc>
                <a:spcPct val="114999"/>
              </a:lnSpc>
              <a:buFontTx/>
              <a:buNone/>
            </a:pPr>
            <a:r>
              <a:rPr lang="ko-KR" altLang="en-US" sz="2000">
                <a:solidFill>
                  <a:schemeClr val="bg2">
                    <a:lumMod val="50000"/>
                  </a:schemeClr>
                </a:solidFill>
                <a:latin typeface="Arial Rounded MT Bold" charset="0"/>
                <a:ea typeface="Arial Rounded MT Bold" charset="0"/>
              </a:rPr>
              <a:t>1. 최종 완성본</a:t>
            </a:r>
            <a:endParaRPr lang="ko-KR" altLang="en-US" sz="2000">
              <a:solidFill>
                <a:schemeClr val="bg2">
                  <a:lumMod val="50000"/>
                </a:schemeClr>
              </a:solidFill>
              <a:latin typeface="Arial Rounded MT Bold" charset="0"/>
              <a:ea typeface="Arial Rounded MT Bold" charset="0"/>
            </a:endParaRPr>
          </a:p>
          <a:p>
            <a:pPr marL="228600" indent="-228600" rtl="0" algn="l" defTabSz="914400" eaLnBrk="1" latinLnBrk="0" hangingPunct="1">
              <a:lnSpc>
                <a:spcPct val="114999"/>
              </a:lnSpc>
              <a:spcBef>
                <a:spcPts val="1000"/>
              </a:spcBef>
              <a:buFontTx/>
              <a:buNone/>
            </a:pPr>
            <a:r>
              <a:rPr lang="ko-KR" altLang="en-US" sz="2000">
                <a:solidFill>
                  <a:schemeClr val="bg2">
                    <a:lumMod val="50000"/>
                  </a:schemeClr>
                </a:solidFill>
                <a:latin typeface="Arial Rounded MT Bold" charset="0"/>
                <a:ea typeface="Arial Rounded MT Bold" charset="0"/>
              </a:rPr>
              <a:t>2.HTML DOM 구조</a:t>
            </a:r>
            <a:endParaRPr lang="ko-KR" altLang="en-US" sz="2000">
              <a:solidFill>
                <a:schemeClr val="bg2">
                  <a:lumMod val="50000"/>
                </a:schemeClr>
              </a:solidFill>
              <a:latin typeface="Arial Rounded MT Bold" charset="0"/>
              <a:ea typeface="Arial Rounded MT Bold" charset="0"/>
            </a:endParaRPr>
          </a:p>
          <a:p>
            <a:pPr marL="228600" indent="-228600" rtl="0" algn="l" defTabSz="914400" eaLnBrk="1" latinLnBrk="0" hangingPunct="1">
              <a:lnSpc>
                <a:spcPct val="114999"/>
              </a:lnSpc>
              <a:spcBef>
                <a:spcPts val="1000"/>
              </a:spcBef>
              <a:buFontTx/>
              <a:buNone/>
            </a:pPr>
            <a:r>
              <a:rPr lang="ko-KR" altLang="en-US" sz="2000">
                <a:solidFill>
                  <a:schemeClr val="bg2">
                    <a:lumMod val="50000"/>
                  </a:schemeClr>
                </a:solidFill>
                <a:latin typeface="Arial Rounded MT Bold" charset="0"/>
                <a:ea typeface="Arial Rounded MT Bold" charset="0"/>
              </a:rPr>
              <a:t>3. 각 파트 별 CSS 코드 구현과 결과</a:t>
            </a:r>
            <a:endParaRPr lang="ko-KR" altLang="en-US" sz="2000">
              <a:solidFill>
                <a:schemeClr val="bg2">
                  <a:lumMod val="50000"/>
                </a:schemeClr>
              </a:solidFill>
              <a:latin typeface="Arial Rounded MT Bold" charset="0"/>
              <a:ea typeface="Arial Rounded MT Bold" charset="0"/>
            </a:endParaRPr>
          </a:p>
          <a:p>
            <a:pPr marL="228600" indent="-228600" rtl="0" algn="l" defTabSz="914400" eaLnBrk="1" latinLnBrk="0" hangingPunct="1">
              <a:lnSpc>
                <a:spcPct val="114999"/>
              </a:lnSpc>
              <a:spcBef>
                <a:spcPts val="1000"/>
              </a:spcBef>
              <a:buFontTx/>
              <a:buNone/>
            </a:pPr>
            <a:r>
              <a:rPr lang="ko-KR" altLang="en-US" sz="2000">
                <a:solidFill>
                  <a:schemeClr val="bg2">
                    <a:lumMod val="50000"/>
                  </a:schemeClr>
                </a:solidFill>
                <a:latin typeface="Arial Rounded MT Bold" charset="0"/>
                <a:ea typeface="Arial Rounded MT Bold" charset="0"/>
              </a:rPr>
              <a:t>4. 작업 도중 겪은 에러 상황과 해결 과정</a:t>
            </a:r>
            <a:endParaRPr lang="ko-KR" altLang="en-US" sz="2000">
              <a:solidFill>
                <a:schemeClr val="bg2">
                  <a:lumMod val="50000"/>
                </a:schemeClr>
              </a:solidFill>
              <a:latin typeface="Arial Rounded MT Bold" charset="0"/>
              <a:ea typeface="Arial Rounded MT Bold" charset="0"/>
            </a:endParaRPr>
          </a:p>
          <a:p>
            <a:pPr marL="228600" indent="-228600" rtl="0" algn="l" defTabSz="914400" eaLnBrk="1" latinLnBrk="0" hangingPunct="1">
              <a:lnSpc>
                <a:spcPct val="114999"/>
              </a:lnSpc>
              <a:spcBef>
                <a:spcPts val="1000"/>
              </a:spcBef>
              <a:buFontTx/>
              <a:buNone/>
            </a:pPr>
            <a:r>
              <a:rPr lang="ko-KR" altLang="en-US" sz="2000">
                <a:solidFill>
                  <a:schemeClr val="bg2">
                    <a:lumMod val="50000"/>
                  </a:schemeClr>
                </a:solidFill>
                <a:latin typeface="Arial Rounded MT Bold" charset="0"/>
                <a:ea typeface="Arial Rounded MT Bold" charset="0"/>
              </a:rPr>
              <a:t>5. 총 작업 시간 및 소감</a:t>
            </a:r>
            <a:endParaRPr lang="ko-KR" altLang="en-US" sz="2000">
              <a:solidFill>
                <a:schemeClr val="bg2">
                  <a:lumMod val="50000"/>
                </a:schemeClr>
              </a:solidFill>
              <a:latin typeface="Arial Rounded MT Bold" charset="0"/>
              <a:ea typeface="Arial Rounded MT Bold" charset="0"/>
            </a:endParaRPr>
          </a:p>
          <a:p>
            <a:pPr marL="0" indent="0" latinLnBrk="0">
              <a:buFontTx/>
              <a:buNone/>
            </a:pPr>
            <a:endParaRPr lang="ko-KR" altLang="en-US" sz="2000">
              <a:solidFill>
                <a:schemeClr val="bg2">
                  <a:lumMod val="50000"/>
                </a:schemeClr>
              </a:solidFill>
              <a:latin typeface="Arial Rounded MT Bold" charset="0"/>
              <a:ea typeface="Arial Rounded MT 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20316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A7B83BB0-5CB9-8700-3526-4891CEAD6095}"/>
              </a:ext>
            </a:extLst>
          </p:cNvPr>
          <p:cNvSpPr txBox="1">
            <a:spLocks/>
          </p:cNvSpPr>
          <p:nvPr/>
        </p:nvSpPr>
        <p:spPr>
          <a:xfrm>
            <a:off x="0" y="7620"/>
            <a:ext cx="2839720" cy="659130"/>
          </a:xfrm>
          <a:prstGeom prst="rect">
            <a:avLst/>
          </a:prstGeom>
        </p:spPr>
        <p:txBody>
          <a:bodyPr vert="horz" wrap="square" lIns="91440" tIns="45720" rIns="91440" bIns="45720" numCol="1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latin typeface="Congenial Black" panose="02000503040000020004" pitchFamily="2" charset="0"/>
                <a:ea typeface="D2Coding ligature" panose="020B0609020101020101" pitchFamily="49" charset="-127"/>
              </a:rPr>
              <a:t>03 CSS(page)</a:t>
            </a:r>
            <a:endParaRPr lang="ko-KR" altLang="en-US" sz="2800" dirty="0">
              <a:latin typeface="Bradley Hand ITC" panose="03070402050302030203" pitchFamily="66" charset="0"/>
              <a:ea typeface="D2Coding ligature" panose="020B0609020101020101" pitchFamily="49" charset="-127"/>
            </a:endParaRPr>
          </a:p>
        </p:txBody>
      </p:sp>
      <p:pic>
        <p:nvPicPr>
          <p:cNvPr id="8" name="그림 18" descr="C:/Users/cdabo/AppData/Roaming/PolarisOffice/ETemp/15716_14135640/image2.jpeg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5018" t="54892" b="10556"/>
          <a:stretch>
            <a:fillRect/>
          </a:stretch>
        </p:blipFill>
        <p:spPr>
          <a:xfrm rot="0">
            <a:off x="4185285" y="339725"/>
            <a:ext cx="4564380" cy="6067425"/>
          </a:xfrm>
          <a:prstGeom prst="rect"/>
          <a:noFill/>
        </p:spPr>
      </p:pic>
      <p:pic>
        <p:nvPicPr>
          <p:cNvPr id="9" name="그림 19" descr="C:/Users/cdabo/AppData/Roaming/PolarisOffice/ETemp/15716_14135640/fImage3775521319169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23215" y="910590"/>
            <a:ext cx="3106420" cy="5794375"/>
          </a:xfrm>
          <a:prstGeom prst="rect"/>
          <a:noFill/>
        </p:spPr>
      </p:pic>
      <p:pic>
        <p:nvPicPr>
          <p:cNvPr id="10" name="그림 20" descr="C:/Users/cdabo/AppData/Roaming/PolarisOffice/ETemp/15716_14135640/fImage2721031325724.pn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9137650" y="1626870"/>
            <a:ext cx="2703195" cy="4944745"/>
          </a:xfrm>
          <a:prstGeom prst="rect"/>
          <a:noFill/>
        </p:spPr>
      </p:pic>
      <p:cxnSp>
        <p:nvCxnSpPr>
          <p:cNvPr id="11" name="도형 21"/>
          <p:cNvCxnSpPr/>
          <p:nvPr/>
        </p:nvCxnSpPr>
        <p:spPr>
          <a:xfrm rot="0">
            <a:off x="3428365" y="2148205"/>
            <a:ext cx="880745" cy="12065"/>
          </a:xfrm>
          <a:prstGeom prst="straightConnector1"/>
          <a:ln w="28575" cap="flat" cmpd="sng">
            <a:solidFill>
              <a:schemeClr val="tx1">
                <a:alpha val="100000"/>
              </a:schemeClr>
            </a:solidFill>
            <a:prstDash val="solid"/>
            <a:miter lim="800000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도형 22"/>
          <p:cNvCxnSpPr/>
          <p:nvPr/>
        </p:nvCxnSpPr>
        <p:spPr>
          <a:xfrm rot="0" flipH="1">
            <a:off x="8627110" y="3418205"/>
            <a:ext cx="512445" cy="461010"/>
          </a:xfrm>
          <a:prstGeom prst="straightConnector1"/>
          <a:ln w="28575" cap="flat" cmpd="sng">
            <a:solidFill>
              <a:schemeClr val="tx1">
                <a:alpha val="100000"/>
              </a:schemeClr>
            </a:solidFill>
            <a:prstDash val="solid"/>
            <a:miter lim="800000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/>
          <p:cNvSpPr txBox="1">
            <a:spLocks/>
          </p:cNvSpPr>
          <p:nvPr/>
        </p:nvSpPr>
        <p:spPr>
          <a:xfrm rot="0">
            <a:off x="0" y="7620"/>
            <a:ext cx="4667250" cy="65976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>
            <a:lvl1pPr marL="0" indent="0" rtl="0" algn="l" defTabSz="914400" eaLnBrk="1" latinLnBrk="1" hangingPunct="1">
              <a:lnSpc>
                <a:spcPct val="90000"/>
              </a:lnSpc>
              <a:spcBef>
                <a:spcPct val="0"/>
              </a:spcBef>
              <a:buFontTx/>
              <a:buNone/>
              <a:defRPr lang="en-GB" altLang="en-US"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 latinLnBrk="0">
              <a:buFontTx/>
              <a:buNone/>
            </a:pPr>
            <a:r>
              <a:rPr lang="en-US" altLang="ko-KR" sz="2800">
                <a:latin typeface="Arial Rounded MT Bold" charset="0"/>
                <a:ea typeface="Arial Rounded MT Bold" charset="0"/>
              </a:rPr>
              <a:t>03 CSS(footer&amp;bottom)</a:t>
            </a:r>
            <a:endParaRPr lang="ko-KR" altLang="en-US" sz="2800">
              <a:latin typeface="Arial Rounded MT Bold" charset="0"/>
              <a:ea typeface="Arial Rounded MT Bold" charset="0"/>
            </a:endParaRPr>
          </a:p>
        </p:txBody>
      </p:sp>
      <p:pic>
        <p:nvPicPr>
          <p:cNvPr id="16" name="그림 23" descr="C:/Users/cdabo/AppData/Roaming/PolarisOffice/ETemp/15716_14135640/image2.jpe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11" t="89487"/>
          <a:stretch>
            <a:fillRect/>
          </a:stretch>
        </p:blipFill>
        <p:spPr>
          <a:xfrm rot="0">
            <a:off x="3142615" y="1278890"/>
            <a:ext cx="6376035" cy="2569845"/>
          </a:xfrm>
          <a:prstGeom prst="rect"/>
          <a:noFill/>
        </p:spPr>
      </p:pic>
      <p:pic>
        <p:nvPicPr>
          <p:cNvPr id="17" name="그림 24" descr="C:/Users/cdabo/AppData/Roaming/PolarisOffice/ETemp/15716_14135640/fImage4795861361478.pn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71" b="71152"/>
          <a:stretch>
            <a:fillRect/>
          </a:stretch>
        </p:blipFill>
        <p:spPr>
          <a:xfrm rot="0">
            <a:off x="535940" y="1249045"/>
            <a:ext cx="2299970" cy="2548255"/>
          </a:xfrm>
          <a:prstGeom prst="rect"/>
          <a:noFill/>
        </p:spPr>
      </p:pic>
      <p:pic>
        <p:nvPicPr>
          <p:cNvPr id="18" name="그림 25" descr="C:/Users/cdabo/AppData/Roaming/PolarisOffice/ETemp/15716_14135640/fImage4795861379358.png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517" b="2012"/>
          <a:stretch>
            <a:fillRect/>
          </a:stretch>
        </p:blipFill>
        <p:spPr>
          <a:xfrm rot="0">
            <a:off x="4732020" y="4339590"/>
            <a:ext cx="2800985" cy="1913890"/>
          </a:xfrm>
          <a:prstGeom prst="rect"/>
          <a:noFill/>
        </p:spPr>
      </p:pic>
      <p:pic>
        <p:nvPicPr>
          <p:cNvPr id="19" name="그림 26" descr="C:/Users/cdabo/AppData/Roaming/PolarisOffice/ETemp/15716_14135640/fImage4795861386962.png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413" b="16736"/>
          <a:stretch>
            <a:fillRect/>
          </a:stretch>
        </p:blipFill>
        <p:spPr>
          <a:xfrm rot="0">
            <a:off x="9865360" y="266065"/>
            <a:ext cx="2119630" cy="5374005"/>
          </a:xfrm>
          <a:prstGeom prst="rect"/>
          <a:noFill/>
        </p:spPr>
      </p:pic>
      <p:cxnSp>
        <p:nvCxnSpPr>
          <p:cNvPr id="20" name="도형 27"/>
          <p:cNvCxnSpPr/>
          <p:nvPr/>
        </p:nvCxnSpPr>
        <p:spPr>
          <a:xfrm rot="0">
            <a:off x="2835275" y="1483995"/>
            <a:ext cx="389255" cy="144145"/>
          </a:xfrm>
          <a:prstGeom prst="straightConnector1"/>
          <a:ln w="28575" cap="flat" cmpd="sng">
            <a:solidFill>
              <a:schemeClr val="tx1">
                <a:alpha val="100000"/>
              </a:schemeClr>
            </a:solidFill>
            <a:prstDash val="solid"/>
            <a:miter lim="800000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도형 28"/>
          <p:cNvCxnSpPr/>
          <p:nvPr/>
        </p:nvCxnSpPr>
        <p:spPr>
          <a:xfrm rot="0" flipH="1">
            <a:off x="7164070" y="511810"/>
            <a:ext cx="2712720" cy="901065"/>
          </a:xfrm>
          <a:prstGeom prst="straightConnector1"/>
          <a:ln w="28575" cap="flat" cmpd="sng">
            <a:solidFill>
              <a:schemeClr val="tx1">
                <a:alpha val="100000"/>
              </a:schemeClr>
            </a:solidFill>
            <a:prstDash val="solid"/>
            <a:miter lim="800000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도형 29"/>
          <p:cNvCxnSpPr/>
          <p:nvPr/>
        </p:nvCxnSpPr>
        <p:spPr>
          <a:xfrm rot="0" flipV="1">
            <a:off x="5925820" y="3858260"/>
            <a:ext cx="205105" cy="491490"/>
          </a:xfrm>
          <a:prstGeom prst="straightConnector1"/>
          <a:ln w="28575" cap="flat" cmpd="sng">
            <a:solidFill>
              <a:schemeClr val="tx1">
                <a:alpha val="100000"/>
              </a:schemeClr>
            </a:solidFill>
            <a:prstDash val="solid"/>
            <a:miter lim="800000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 txBox="1">
            <a:spLocks noGrp="1"/>
          </p:cNvSpPr>
          <p:nvPr>
            <p:ph idx="1"/>
          </p:nvPr>
        </p:nvSpPr>
        <p:spPr>
          <a:xfrm>
            <a:off x="255905" y="2072005"/>
            <a:ext cx="11680190" cy="354774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254000" indent="-254000" latinLnBrk="0">
              <a:lnSpc>
                <a:spcPct val="100000"/>
              </a:lnSpc>
              <a:buFont typeface="Wingdings"/>
              <a:buChar char=""/>
            </a:pPr>
            <a:r>
              <a:rPr lang="en-US" altLang="ko-KR" dirty="0" err="1">
                <a:latin typeface="Arial Rounded MT Bold" panose="020F0704030504030204" pitchFamily="34" charset="0"/>
              </a:rPr>
              <a:t>char_box</a:t>
            </a:r>
            <a:r>
              <a:rPr lang="ko-KR" altLang="en-US" dirty="0">
                <a:latin typeface="Arial Rounded MT Bold" panose="020F0704030504030204" pitchFamily="34" charset="0"/>
              </a:rPr>
              <a:t>와 </a:t>
            </a:r>
            <a:r>
              <a:rPr lang="en-US" altLang="ko-KR" dirty="0">
                <a:latin typeface="Arial Rounded MT Bold" panose="020F0704030504030204" pitchFamily="34" charset="0"/>
              </a:rPr>
              <a:t>port </a:t>
            </a:r>
            <a:r>
              <a:rPr lang="en-US" altLang="ko-KR" dirty="0" err="1">
                <a:latin typeface="Arial Rounded MT Bold" panose="020F0704030504030204" pitchFamily="34" charset="0"/>
              </a:rPr>
              <a:t>img</a:t>
            </a:r>
            <a:r>
              <a:rPr lang="ko-KR" altLang="en-US" dirty="0">
                <a:latin typeface="Arial Rounded MT Bold" panose="020F0704030504030204" pitchFamily="34" charset="0"/>
              </a:rPr>
              <a:t>에 </a:t>
            </a:r>
            <a:r>
              <a:rPr lang="en-US" altLang="ko-KR" dirty="0">
                <a:latin typeface="Arial Rounded MT Bold" panose="020F0704030504030204" pitchFamily="34" charset="0"/>
              </a:rPr>
              <a:t>hover</a:t>
            </a:r>
            <a:r>
              <a:rPr lang="ko-KR" altLang="en-US" dirty="0">
                <a:latin typeface="Arial Rounded MT Bold" panose="020F0704030504030204" pitchFamily="34" charset="0"/>
              </a:rPr>
              <a:t>했을 때 조금 흐려지는 거 </a:t>
            </a:r>
            <a:r>
              <a:rPr lang="en-US" altLang="ko-KR" dirty="0">
                <a:latin typeface="Arial Rounded MT Bold" panose="020F0704030504030204" pitchFamily="34" charset="0"/>
              </a:rPr>
              <a:t>background-color</a:t>
            </a:r>
            <a:r>
              <a:rPr lang="ko-KR" altLang="en-US" dirty="0">
                <a:latin typeface="Arial Rounded MT Bold" panose="020F0704030504030204" pitchFamily="34" charset="0"/>
              </a:rPr>
              <a:t>로 했지만 실패 → </a:t>
            </a:r>
            <a:r>
              <a:rPr lang="en-US" altLang="ko-KR" dirty="0" err="1">
                <a:latin typeface="Arial Rounded MT Bold" panose="020F0704030504030204" pitchFamily="34" charset="0"/>
              </a:rPr>
              <a:t>filter:opacity</a:t>
            </a:r>
            <a:r>
              <a:rPr lang="en-US" altLang="ko-KR" dirty="0">
                <a:latin typeface="Arial Rounded MT Bold" panose="020F0704030504030204" pitchFamily="34" charset="0"/>
              </a:rPr>
              <a:t>(0.6); </a:t>
            </a:r>
            <a:r>
              <a:rPr lang="ko-KR" altLang="en-US" dirty="0">
                <a:latin typeface="Arial Rounded MT Bold" panose="020F0704030504030204" pitchFamily="34" charset="0"/>
              </a:rPr>
              <a:t>속성으로 해결</a:t>
            </a:r>
          </a:p>
          <a:p>
            <a:pPr marL="254000" indent="-254000" latinLnBrk="0">
              <a:lnSpc>
                <a:spcPct val="100000"/>
              </a:lnSpc>
              <a:buFont typeface="Wingdings"/>
              <a:buChar char=""/>
            </a:pPr>
            <a:r>
              <a:rPr lang="en-US" altLang="ko-KR" dirty="0">
                <a:latin typeface="Arial Rounded MT Bold" panose="020F0704030504030204" pitchFamily="34" charset="0"/>
              </a:rPr>
              <a:t>footer</a:t>
            </a:r>
            <a:r>
              <a:rPr lang="ko-KR" altLang="en-US" dirty="0">
                <a:latin typeface="Arial Rounded MT Bold" panose="020F0704030504030204" pitchFamily="34" charset="0"/>
              </a:rPr>
              <a:t>안에 마지막 하단 바 넣으니까 좌우 </a:t>
            </a:r>
            <a:r>
              <a:rPr lang="en-US" altLang="ko-KR" dirty="0">
                <a:latin typeface="Arial Rounded MT Bold" panose="020F0704030504030204" pitchFamily="34" charset="0"/>
              </a:rPr>
              <a:t>margin</a:t>
            </a:r>
            <a:r>
              <a:rPr lang="ko-KR" altLang="en-US" dirty="0">
                <a:latin typeface="Arial Rounded MT Bold" panose="020F0704030504030204" pitchFamily="34" charset="0"/>
              </a:rPr>
              <a:t>이 없어지지 않음 → </a:t>
            </a:r>
            <a:r>
              <a:rPr lang="en-US" altLang="ko-KR" dirty="0">
                <a:latin typeface="Arial Rounded MT Bold" panose="020F0704030504030204" pitchFamily="34" charset="0"/>
              </a:rPr>
              <a:t>footer</a:t>
            </a:r>
            <a:r>
              <a:rPr lang="ko-KR" altLang="en-US" dirty="0">
                <a:latin typeface="Arial Rounded MT Bold" panose="020F0704030504030204" pitchFamily="34" charset="0"/>
              </a:rPr>
              <a:t>에서 빼고 </a:t>
            </a:r>
            <a:r>
              <a:rPr lang="en-US" altLang="ko-KR" dirty="0">
                <a:latin typeface="Arial Rounded MT Bold" panose="020F0704030504030204" pitchFamily="34" charset="0"/>
              </a:rPr>
              <a:t>margin-left:25%, width:75% </a:t>
            </a:r>
            <a:r>
              <a:rPr lang="ko-KR" altLang="en-US" dirty="0">
                <a:latin typeface="Arial Rounded MT Bold" panose="020F0704030504030204" pitchFamily="34" charset="0"/>
              </a:rPr>
              <a:t>속성을 주어 해결</a:t>
            </a:r>
            <a:endParaRPr lang="en-US" altLang="ko-KR" dirty="0">
              <a:latin typeface="Arial Rounded MT Bold" panose="020F0704030504030204" pitchFamily="34" charset="0"/>
            </a:endParaRPr>
          </a:p>
          <a:p>
            <a:pPr marL="254000" indent="-254000" latinLnBrk="0">
              <a:lnSpc>
                <a:spcPct val="100000"/>
              </a:lnSpc>
              <a:buFont typeface="Wingdings"/>
              <a:buChar char=""/>
            </a:pPr>
            <a:r>
              <a:rPr lang="en-US" altLang="ko-KR" dirty="0">
                <a:latin typeface="Arial Rounded MT Bold" panose="020F0704030504030204" pitchFamily="34" charset="0"/>
              </a:rPr>
              <a:t>nav</a:t>
            </a:r>
            <a:r>
              <a:rPr lang="ko-KR" altLang="en-US" dirty="0">
                <a:latin typeface="Arial Rounded MT Bold" panose="020F0704030504030204" pitchFamily="34" charset="0"/>
              </a:rPr>
              <a:t> 영역을 왼쪽에 고정하니까 다른 컨텐츠들이 가려져서 보이지 않음 → </a:t>
            </a:r>
            <a:r>
              <a:rPr lang="en-US" altLang="ko-KR" dirty="0">
                <a:latin typeface="Arial Rounded MT Bold" panose="020F0704030504030204" pitchFamily="34" charset="0"/>
              </a:rPr>
              <a:t>body</a:t>
            </a:r>
            <a:r>
              <a:rPr lang="ko-KR" altLang="en-US" dirty="0">
                <a:latin typeface="Arial Rounded MT Bold" panose="020F0704030504030204" pitchFamily="34" charset="0"/>
              </a:rPr>
              <a:t>전체에 </a:t>
            </a:r>
            <a:r>
              <a:rPr lang="en-US" altLang="ko-KR" dirty="0">
                <a:latin typeface="Arial Rounded MT Bold" panose="020F0704030504030204" pitchFamily="34" charset="0"/>
              </a:rPr>
              <a:t>margin-left </a:t>
            </a:r>
            <a:r>
              <a:rPr lang="ko-KR" altLang="en-US" dirty="0">
                <a:latin typeface="Arial Rounded MT Bold" panose="020F0704030504030204" pitchFamily="34" charset="0"/>
              </a:rPr>
              <a:t>속성을 주어 해결</a:t>
            </a: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61A835D1-0040-1082-3D09-4411576447D5}"/>
              </a:ext>
            </a:extLst>
          </p:cNvPr>
          <p:cNvSpPr txBox="1">
            <a:spLocks/>
          </p:cNvSpPr>
          <p:nvPr/>
        </p:nvSpPr>
        <p:spPr>
          <a:xfrm>
            <a:off x="0" y="7620"/>
            <a:ext cx="2839720" cy="659130"/>
          </a:xfrm>
          <a:prstGeom prst="rect">
            <a:avLst/>
          </a:prstGeom>
        </p:spPr>
        <p:txBody>
          <a:bodyPr vert="horz" wrap="square" lIns="91440" tIns="45720" rIns="91440" bIns="45720" numCol="1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latin typeface="Congenial Black" panose="02000503040000020004" pitchFamily="2" charset="0"/>
                <a:ea typeface="D2Coding ligature" panose="020B0609020101020101" pitchFamily="49" charset="-127"/>
              </a:rPr>
              <a:t>04 </a:t>
            </a:r>
            <a:r>
              <a:rPr lang="ko-KR" altLang="en-US" sz="2800" dirty="0">
                <a:latin typeface="Congenial Black" panose="02000503040000020004" pitchFamily="2" charset="0"/>
                <a:ea typeface="D2Coding ligature" panose="020B0609020101020101" pitchFamily="49" charset="-127"/>
              </a:rPr>
              <a:t>에러 사항</a:t>
            </a:r>
            <a:endParaRPr lang="ko-KR" altLang="en-US" sz="2800" dirty="0">
              <a:latin typeface="Bradley Hand ITC" panose="03070402050302030203" pitchFamily="66" charset="0"/>
              <a:ea typeface="D2Coding ligature" panose="020B0609020101020101" pitchFamily="49" charset="-127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 txBox="1">
            <a:spLocks noGrp="1"/>
          </p:cNvSpPr>
          <p:nvPr>
            <p:ph idx="1"/>
          </p:nvPr>
        </p:nvSpPr>
        <p:spPr>
          <a:xfrm>
            <a:off x="255905" y="2012428"/>
            <a:ext cx="11680190" cy="3361278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0" indent="0" latinLnBrk="0">
              <a:lnSpc>
                <a:spcPct val="100000"/>
              </a:lnSpc>
              <a:buFontTx/>
              <a:buNone/>
            </a:pPr>
            <a:endParaRPr lang="ko-KR" altLang="en-US" sz="2000" dirty="0">
              <a:latin typeface="Arial Rounded MT Bold" panose="020F0704030504030204" pitchFamily="34" charset="0"/>
              <a:ea typeface="맑은 고딕" charset="0"/>
            </a:endParaRPr>
          </a:p>
          <a:p>
            <a:pPr marL="0" indent="0" latinLnBrk="0">
              <a:lnSpc>
                <a:spcPct val="100000"/>
              </a:lnSpc>
              <a:buFontTx/>
              <a:buNone/>
            </a:pPr>
            <a:r>
              <a:rPr lang="ko-KR" altLang="en-US" sz="2000" dirty="0">
                <a:latin typeface="Arial Rounded MT Bold" panose="020F0704030504030204" pitchFamily="34" charset="0"/>
                <a:ea typeface="맑은 고딕" charset="0"/>
              </a:rPr>
              <a:t>총 작업시간 </a:t>
            </a:r>
            <a:r>
              <a:rPr lang="en-US" altLang="ko-KR" sz="2000" dirty="0">
                <a:latin typeface="Arial Rounded MT Bold" panose="020F0704030504030204" pitchFamily="34" charset="0"/>
                <a:ea typeface="맑은 고딕" charset="0"/>
              </a:rPr>
              <a:t>5.5</a:t>
            </a:r>
            <a:r>
              <a:rPr lang="ko-KR" altLang="en-US" sz="2000" dirty="0">
                <a:latin typeface="Arial Rounded MT Bold" panose="020F0704030504030204" pitchFamily="34" charset="0"/>
                <a:ea typeface="맑은 고딕" charset="0"/>
              </a:rPr>
              <a:t>시간</a:t>
            </a:r>
          </a:p>
          <a:p>
            <a:pPr marL="0" indent="0" latinLnBrk="0">
              <a:lnSpc>
                <a:spcPct val="100000"/>
              </a:lnSpc>
              <a:buFontTx/>
              <a:buNone/>
            </a:pPr>
            <a:endParaRPr lang="ko-KR" altLang="en-US" sz="2000" dirty="0">
              <a:latin typeface="Arial Rounded MT Bold" panose="020F0704030504030204" pitchFamily="34" charset="0"/>
              <a:ea typeface="맑은 고딕" charset="0"/>
            </a:endParaRPr>
          </a:p>
          <a:p>
            <a:pPr marL="0" indent="0" latinLnBrk="0">
              <a:lnSpc>
                <a:spcPct val="100000"/>
              </a:lnSpc>
              <a:buFontTx/>
              <a:buNone/>
            </a:pPr>
            <a:endParaRPr lang="ko-KR" altLang="en-US" sz="2000" dirty="0">
              <a:latin typeface="Arial Rounded MT Bold" panose="020F0704030504030204" pitchFamily="34" charset="0"/>
              <a:ea typeface="맑은 고딕" charset="0"/>
            </a:endParaRPr>
          </a:p>
          <a:p>
            <a:pPr marL="0" indent="0" latinLnBrk="0">
              <a:lnSpc>
                <a:spcPct val="100000"/>
              </a:lnSpc>
              <a:buFontTx/>
              <a:buNone/>
            </a:pPr>
            <a:r>
              <a:rPr lang="en-US" altLang="ko-KR" sz="2000" dirty="0">
                <a:latin typeface="Arial Rounded MT Bold" panose="020F0704030504030204" pitchFamily="34" charset="0"/>
                <a:ea typeface="맑은 고딕" charset="0"/>
              </a:rPr>
              <a:t>nav</a:t>
            </a:r>
            <a:r>
              <a:rPr lang="ko-KR" altLang="en-US" sz="2000" dirty="0">
                <a:latin typeface="Arial Rounded MT Bold" panose="020F0704030504030204" pitchFamily="34" charset="0"/>
                <a:ea typeface="맑은 고딕" charset="0"/>
              </a:rPr>
              <a:t>를 왼쪽에 고정하는 걸 처음 해봐서 </a:t>
            </a:r>
            <a:r>
              <a:rPr lang="en-US" altLang="ko-KR" sz="2000" dirty="0">
                <a:latin typeface="Arial Rounded MT Bold" panose="020F0704030504030204" pitchFamily="34" charset="0"/>
                <a:ea typeface="맑은 고딕" charset="0"/>
              </a:rPr>
              <a:t>margin</a:t>
            </a:r>
            <a:r>
              <a:rPr lang="ko-KR" altLang="en-US" sz="2000" dirty="0">
                <a:latin typeface="Arial Rounded MT Bold" panose="020F0704030504030204" pitchFamily="34" charset="0"/>
                <a:ea typeface="맑은 고딕" charset="0"/>
              </a:rPr>
              <a:t>을 생각해내기가 오래 걸렸다</a:t>
            </a:r>
            <a:r>
              <a:rPr lang="en-US" altLang="ko-KR" sz="2000" dirty="0">
                <a:latin typeface="Arial Rounded MT Bold" panose="020F0704030504030204" pitchFamily="34" charset="0"/>
                <a:ea typeface="맑은 고딕" charset="0"/>
              </a:rPr>
              <a:t>.</a:t>
            </a:r>
          </a:p>
          <a:p>
            <a:pPr marL="0" indent="0" latinLnBrk="0">
              <a:lnSpc>
                <a:spcPct val="100000"/>
              </a:lnSpc>
              <a:buFontTx/>
              <a:buNone/>
            </a:pPr>
            <a:r>
              <a:rPr lang="ko-KR" altLang="en-US" sz="2000" dirty="0">
                <a:latin typeface="Arial Rounded MT Bold" panose="020F0704030504030204" pitchFamily="34" charset="0"/>
                <a:ea typeface="맑은 고딕" charset="0"/>
              </a:rPr>
              <a:t>내장 기능을 이용해서 웹 캡처와 코드 캡처하는 걸 처음 해봤는데 조금 더 </a:t>
            </a:r>
            <a:r>
              <a:rPr lang="ko-KR" altLang="en-US" sz="2000" dirty="0" err="1">
                <a:latin typeface="Arial Rounded MT Bold" panose="020F0704030504030204" pitchFamily="34" charset="0"/>
                <a:ea typeface="맑은 고딕" charset="0"/>
              </a:rPr>
              <a:t>깔끔해진</a:t>
            </a:r>
            <a:r>
              <a:rPr lang="ko-KR" altLang="en-US" sz="2000" dirty="0">
                <a:latin typeface="Arial Rounded MT Bold" panose="020F0704030504030204" pitchFamily="34" charset="0"/>
                <a:ea typeface="맑은 고딕" charset="0"/>
              </a:rPr>
              <a:t> 것 같다</a:t>
            </a:r>
            <a:r>
              <a:rPr lang="en-US" altLang="ko-KR" sz="2000" dirty="0">
                <a:latin typeface="Arial Rounded MT Bold" panose="020F0704030504030204" pitchFamily="34" charset="0"/>
                <a:ea typeface="맑은 고딕" charset="0"/>
              </a:rPr>
              <a:t>.</a:t>
            </a:r>
          </a:p>
          <a:p>
            <a:pPr marL="0" indent="0" latinLnBrk="0">
              <a:lnSpc>
                <a:spcPct val="100000"/>
              </a:lnSpc>
              <a:buFontTx/>
              <a:buNone/>
            </a:pPr>
            <a:endParaRPr lang="en-US" altLang="ko-KR" sz="2000" dirty="0">
              <a:latin typeface="Arial Rounded MT Bold" panose="020F0704030504030204" pitchFamily="34" charset="0"/>
              <a:ea typeface="맑은 고딕" charset="0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3EB74604-9C44-D541-6188-0FAA12FA1939}"/>
              </a:ext>
            </a:extLst>
          </p:cNvPr>
          <p:cNvSpPr txBox="1">
            <a:spLocks/>
          </p:cNvSpPr>
          <p:nvPr/>
        </p:nvSpPr>
        <p:spPr>
          <a:xfrm>
            <a:off x="1" y="7722"/>
            <a:ext cx="3513220" cy="659130"/>
          </a:xfrm>
          <a:prstGeom prst="rect">
            <a:avLst/>
          </a:prstGeom>
        </p:spPr>
        <p:txBody>
          <a:bodyPr vert="horz" wrap="square" lIns="91440" tIns="45720" rIns="91440" bIns="45720" numCol="1" rtlCol="0" anchor="ctr">
            <a:normAutofit fontScale="92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latin typeface="Congenial Black" panose="02000503040000020004" pitchFamily="2" charset="0"/>
                <a:ea typeface="D2Coding ligature" panose="020B0609020101020101" pitchFamily="49" charset="-127"/>
              </a:rPr>
              <a:t>05 </a:t>
            </a:r>
            <a:r>
              <a:rPr lang="ko-KR" altLang="en-US" sz="2800" dirty="0">
                <a:latin typeface="Congenial Black" panose="02000503040000020004" pitchFamily="2" charset="0"/>
                <a:ea typeface="D2Coding ligature" panose="020B0609020101020101" pitchFamily="49" charset="-127"/>
              </a:rPr>
              <a:t>총 작업시간 </a:t>
            </a:r>
            <a:r>
              <a:rPr lang="en-US" altLang="ko-KR" sz="2800" dirty="0">
                <a:latin typeface="Congenial Black" panose="02000503040000020004" pitchFamily="2" charset="0"/>
                <a:ea typeface="D2Coding ligature" panose="020B0609020101020101" pitchFamily="49" charset="-127"/>
              </a:rPr>
              <a:t>&amp; </a:t>
            </a:r>
            <a:r>
              <a:rPr lang="ko-KR" altLang="en-US" sz="2800" dirty="0">
                <a:latin typeface="Congenial Black" panose="02000503040000020004" pitchFamily="2" charset="0"/>
                <a:ea typeface="D2Coding ligature" panose="020B0609020101020101" pitchFamily="49" charset="-127"/>
              </a:rPr>
              <a:t>소감</a:t>
            </a:r>
            <a:endParaRPr lang="ko-KR" altLang="en-US" sz="2800" dirty="0">
              <a:latin typeface="Bradley Hand ITC" panose="03070402050302030203" pitchFamily="66" charset="0"/>
              <a:ea typeface="D2Coding ligature" panose="020B0609020101020101" pitchFamily="49" charset="-127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0" y="7620"/>
            <a:ext cx="2599690" cy="659765"/>
          </a:xfrm>
          <a:prstGeom prst="rect">
            <a:avLst/>
          </a:prstGeom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rtl="0" latinLnBrk="0">
              <a:buFontTx/>
              <a:buNone/>
            </a:pPr>
            <a:r>
              <a:rPr lang="en-US" altLang="ko-KR" sz="2800">
                <a:latin typeface="Arial Rounded MT Bold" charset="0"/>
                <a:ea typeface="Arial Rounded MT Bold" charset="0"/>
              </a:rPr>
              <a:t>01 </a:t>
            </a:r>
            <a:r>
              <a:rPr lang="ko-KR" altLang="en-US" sz="2800">
                <a:latin typeface="Arial Rounded MT Bold" charset="0"/>
                <a:ea typeface="Arial Rounded MT Bold" charset="0"/>
              </a:rPr>
              <a:t>최종 완성본</a:t>
            </a:r>
            <a:endParaRPr lang="ko-KR" altLang="en-US" sz="2800">
              <a:latin typeface="Arial Rounded MT Bold" charset="0"/>
              <a:ea typeface="Arial Rounded MT Bold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381E932-B595-3BDB-8B98-6D451B6DE2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8800" y="71755"/>
            <a:ext cx="2323465" cy="670369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124D3C5-018D-3011-3B4B-5DD1018CD96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" r="2" b="71803"/>
          <a:stretch/>
        </p:blipFill>
        <p:spPr>
          <a:xfrm>
            <a:off x="1109345" y="574675"/>
            <a:ext cx="7609840" cy="619125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77BAA12B-63D8-40D8-4236-46B2031618EE}"/>
              </a:ext>
            </a:extLst>
          </p:cNvPr>
          <p:cNvSpPr/>
          <p:nvPr/>
        </p:nvSpPr>
        <p:spPr>
          <a:xfrm>
            <a:off x="9296400" y="-635"/>
            <a:ext cx="2599055" cy="1900555"/>
          </a:xfrm>
          <a:prstGeom prst="rect">
            <a:avLst/>
          </a:prstGeom>
          <a:noFill/>
          <a:ln w="76200">
            <a:solidFill>
              <a:schemeClr val="accent4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rtlCol="0" anchor="ctr">
            <a:noAutofit/>
          </a:bodyPr>
          <a:lstStyle/>
          <a:p>
            <a:pPr marL="0" indent="0" algn="ctr" hangingPunct="1"/>
            <a:endParaRPr lang="ko-KR" altLang="en-US" dirty="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0" y="7620"/>
            <a:ext cx="2599690" cy="659765"/>
          </a:xfrm>
          <a:prstGeom prst="rect">
            <a:avLst/>
          </a:prstGeom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rtl="0" latinLnBrk="0">
              <a:buFontTx/>
              <a:buNone/>
            </a:pPr>
            <a:r>
              <a:rPr lang="en-US" altLang="ko-KR" sz="2800">
                <a:latin typeface="Arial Rounded MT Bold" charset="0"/>
                <a:ea typeface="Arial Rounded MT Bold" charset="0"/>
              </a:rPr>
              <a:t>01 </a:t>
            </a:r>
            <a:r>
              <a:rPr lang="ko-KR" altLang="en-US" sz="2800">
                <a:latin typeface="Arial Rounded MT Bold" charset="0"/>
                <a:ea typeface="Arial Rounded MT Bold" charset="0"/>
              </a:rPr>
              <a:t>최종 완성본</a:t>
            </a:r>
            <a:endParaRPr lang="ko-KR" altLang="en-US" sz="2800">
              <a:latin typeface="Arial Rounded MT Bold" charset="0"/>
              <a:ea typeface="Arial Rounded MT Bold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381E932-B595-3BDB-8B98-6D451B6DE2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8800" y="71755"/>
            <a:ext cx="2324100" cy="670433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77BAA12B-63D8-40D8-4236-46B2031618EE}"/>
              </a:ext>
            </a:extLst>
          </p:cNvPr>
          <p:cNvSpPr/>
          <p:nvPr/>
        </p:nvSpPr>
        <p:spPr>
          <a:xfrm>
            <a:off x="9293860" y="1870075"/>
            <a:ext cx="2599690" cy="1880870"/>
          </a:xfrm>
          <a:prstGeom prst="rect">
            <a:avLst/>
          </a:prstGeom>
          <a:noFill/>
          <a:ln w="76200">
            <a:solidFill>
              <a:schemeClr val="accent4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>
              <a:latin typeface="Arial Rounded MT Bold" charset="0"/>
              <a:ea typeface="Arial Rounded MT Bold" charset="0"/>
            </a:endParaRPr>
          </a:p>
        </p:txBody>
      </p:sp>
      <p:pic>
        <p:nvPicPr>
          <p:cNvPr id="3" name="그림 2" descr="C:/Users/cdabo/AppData/Roaming/PolarisOffice/ETemp/15716_14135640/image2.jpe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613" b="45414"/>
          <a:stretch>
            <a:fillRect/>
          </a:stretch>
        </p:blipFill>
        <p:spPr>
          <a:xfrm rot="0">
            <a:off x="828675" y="666750"/>
            <a:ext cx="7668895" cy="5967730"/>
          </a:xfrm>
          <a:prstGeom prst="rect"/>
          <a:noFill/>
        </p:spPr>
      </p:pic>
    </p:spTree>
    <p:extLst>
      <p:ext uri="{BB962C8B-B14F-4D97-AF65-F5344CB8AC3E}">
        <p14:creationId xmlns:p14="http://schemas.microsoft.com/office/powerpoint/2010/main" val="38460071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0" y="7620"/>
            <a:ext cx="2599690" cy="659765"/>
          </a:xfrm>
          <a:prstGeom prst="rect">
            <a:avLst/>
          </a:prstGeom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rtl="0" latinLnBrk="0">
              <a:buFontTx/>
              <a:buNone/>
            </a:pPr>
            <a:r>
              <a:rPr lang="en-US" altLang="ko-KR" sz="2800">
                <a:latin typeface="Arial Rounded MT Bold" charset="0"/>
                <a:ea typeface="Arial Rounded MT Bold" charset="0"/>
              </a:rPr>
              <a:t>01 </a:t>
            </a:r>
            <a:r>
              <a:rPr lang="ko-KR" altLang="en-US" sz="2800">
                <a:latin typeface="Arial Rounded MT Bold" charset="0"/>
                <a:ea typeface="Arial Rounded MT Bold" charset="0"/>
              </a:rPr>
              <a:t>최종 완성본</a:t>
            </a:r>
            <a:endParaRPr lang="ko-KR" altLang="en-US" sz="2800">
              <a:latin typeface="Arial Rounded MT Bold" charset="0"/>
              <a:ea typeface="Arial Rounded MT Bold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381E932-B595-3BDB-8B98-6D451B6DE2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8800" y="71755"/>
            <a:ext cx="2324100" cy="670433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77BAA12B-63D8-40D8-4236-46B2031618EE}"/>
              </a:ext>
            </a:extLst>
          </p:cNvPr>
          <p:cNvSpPr/>
          <p:nvPr/>
        </p:nvSpPr>
        <p:spPr>
          <a:xfrm>
            <a:off x="9296400" y="3698875"/>
            <a:ext cx="2599690" cy="2384425"/>
          </a:xfrm>
          <a:prstGeom prst="rect">
            <a:avLst/>
          </a:prstGeom>
          <a:noFill/>
          <a:ln w="76200">
            <a:solidFill>
              <a:schemeClr val="accent4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>
              <a:latin typeface="Arial Rounded MT Bold" charset="0"/>
              <a:ea typeface="Arial Rounded MT Bold" charset="0"/>
            </a:endParaRPr>
          </a:p>
        </p:txBody>
      </p:sp>
      <p:pic>
        <p:nvPicPr>
          <p:cNvPr id="3" name="그림 2" descr="C:/Users/cdabo/AppData/Roaming/PolarisOffice/ETemp/15716_14135640/image2.jpeg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54892" b="11239"/>
          <a:stretch>
            <a:fillRect/>
          </a:stretch>
        </p:blipFill>
        <p:spPr>
          <a:xfrm rot="0">
            <a:off x="1588135" y="666750"/>
            <a:ext cx="6087110" cy="5948045"/>
          </a:xfrm>
          <a:prstGeom prst="rect"/>
          <a:noFill/>
        </p:spPr>
      </p:pic>
    </p:spTree>
    <p:extLst>
      <p:ext uri="{BB962C8B-B14F-4D97-AF65-F5344CB8AC3E}">
        <p14:creationId xmlns:p14="http://schemas.microsoft.com/office/powerpoint/2010/main" val="27469082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0" y="7620"/>
            <a:ext cx="2599690" cy="659765"/>
          </a:xfrm>
          <a:prstGeom prst="rect">
            <a:avLst/>
          </a:prstGeom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rtl="0" latinLnBrk="0">
              <a:buFontTx/>
              <a:buNone/>
            </a:pPr>
            <a:r>
              <a:rPr lang="en-US" altLang="ko-KR" sz="2800">
                <a:latin typeface="Arial Rounded MT Bold" charset="0"/>
                <a:ea typeface="Arial Rounded MT Bold" charset="0"/>
              </a:rPr>
              <a:t>01 </a:t>
            </a:r>
            <a:r>
              <a:rPr lang="ko-KR" altLang="en-US" sz="2800">
                <a:latin typeface="Arial Rounded MT Bold" charset="0"/>
                <a:ea typeface="Arial Rounded MT Bold" charset="0"/>
              </a:rPr>
              <a:t>최종 완성본</a:t>
            </a:r>
            <a:endParaRPr lang="ko-KR" altLang="en-US" sz="2800">
              <a:latin typeface="Arial Rounded MT Bold" charset="0"/>
              <a:ea typeface="Arial Rounded MT Bold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381E932-B595-3BDB-8B98-6D451B6DE2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8800" y="71755"/>
            <a:ext cx="2324100" cy="670433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77BAA12B-63D8-40D8-4236-46B2031618EE}"/>
              </a:ext>
            </a:extLst>
          </p:cNvPr>
          <p:cNvSpPr/>
          <p:nvPr/>
        </p:nvSpPr>
        <p:spPr>
          <a:xfrm>
            <a:off x="9296400" y="6071870"/>
            <a:ext cx="2599690" cy="740410"/>
          </a:xfrm>
          <a:prstGeom prst="rect">
            <a:avLst/>
          </a:prstGeom>
          <a:noFill/>
          <a:ln w="76200">
            <a:solidFill>
              <a:schemeClr val="accent4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>
              <a:latin typeface="Arial Rounded MT Bold" charset="0"/>
              <a:ea typeface="Arial Rounded MT Bold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4EC6614-5567-BE04-4A4C-8736AA47922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997"/>
          <a:stretch/>
        </p:blipFill>
        <p:spPr>
          <a:xfrm>
            <a:off x="610235" y="2311400"/>
            <a:ext cx="8256905" cy="2383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4974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409952-1573-8595-8348-AAF9E93F7E6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7620"/>
            <a:ext cx="2599690" cy="659765"/>
          </a:xfrm>
          <a:prstGeom prst="rect">
            <a:avLst/>
          </a:prstGeom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rtl="0" latinLnBrk="0">
              <a:buFontTx/>
              <a:buNone/>
            </a:pPr>
            <a:r>
              <a:rPr lang="en-US" altLang="ko-KR" sz="2800">
                <a:latin typeface="Arial Rounded MT Bold" charset="0"/>
                <a:ea typeface="Arial Rounded MT Bold" charset="0"/>
              </a:rPr>
              <a:t>02 Dom</a:t>
            </a:r>
            <a:r>
              <a:rPr lang="ko-KR" altLang="en-US" sz="2800">
                <a:latin typeface="Arial Rounded MT Bold" charset="0"/>
                <a:ea typeface="Arial Rounded MT Bold" charset="0"/>
              </a:rPr>
              <a:t>구조</a:t>
            </a:r>
            <a:endParaRPr lang="ko-KR" altLang="en-US" sz="2800">
              <a:latin typeface="Arial Rounded MT Bold" charset="0"/>
              <a:ea typeface="Arial Rounded MT Bold" charset="0"/>
            </a:endParaRP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E74F0733-AAE1-62FF-7305-F8092E5DFF6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79" b="5362"/>
          <a:stretch/>
        </p:blipFill>
        <p:spPr>
          <a:xfrm>
            <a:off x="595630" y="666750"/>
            <a:ext cx="11024235" cy="5970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8607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/>
          <p:cNvSpPr txBox="1">
            <a:spLocks noGrp="1"/>
          </p:cNvSpPr>
          <p:nvPr>
            <p:ph type="title"/>
          </p:nvPr>
        </p:nvSpPr>
        <p:spPr>
          <a:xfrm rot="0">
            <a:off x="0" y="7620"/>
            <a:ext cx="3390900" cy="65976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rtl="0" latinLnBrk="0">
              <a:buFontTx/>
              <a:buNone/>
            </a:pPr>
            <a:r>
              <a:rPr lang="en-US" altLang="ko-KR" sz="2800">
                <a:latin typeface="Arial Rounded MT Bold" charset="0"/>
                <a:ea typeface="Arial Rounded MT Bold" charset="0"/>
              </a:rPr>
              <a:t>03 CSS(</a:t>
            </a:r>
            <a:r>
              <a:rPr lang="ko-KR" altLang="en-US" sz="2800">
                <a:latin typeface="Arial Rounded MT Bold" charset="0"/>
                <a:ea typeface="Arial Rounded MT Bold" charset="0"/>
              </a:rPr>
              <a:t>공통</a:t>
            </a:r>
            <a:r>
              <a:rPr lang="en-US" altLang="ko-KR" sz="2800">
                <a:latin typeface="Arial Rounded MT Bold" charset="0"/>
                <a:ea typeface="Arial Rounded MT Bold" charset="0"/>
              </a:rPr>
              <a:t>&amp;nav)</a:t>
            </a:r>
            <a:endParaRPr lang="ko-KR" altLang="en-US" sz="2800">
              <a:latin typeface="Arial Rounded MT Bold" charset="0"/>
              <a:ea typeface="Arial Rounded MT Bold" charset="0"/>
            </a:endParaRPr>
          </a:p>
        </p:txBody>
      </p:sp>
      <p:pic>
        <p:nvPicPr>
          <p:cNvPr id="3" name="그림 2" descr="C:/Users/cdabo/AppData/Roaming/PolarisOffice/ETemp/15716_14135640/image4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281940" y="1488440"/>
            <a:ext cx="4194810" cy="4819015"/>
          </a:xfrm>
          <a:prstGeom prst="rect"/>
          <a:noFill/>
        </p:spPr>
      </p:pic>
      <p:pic>
        <p:nvPicPr>
          <p:cNvPr id="8" name="그림 7" descr="C:/Users/cdabo/AppData/Roaming/PolarisOffice/ETemp/15716_14135640/image5.png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9023350" y="81915"/>
            <a:ext cx="1784350" cy="6692265"/>
          </a:xfrm>
          <a:prstGeom prst="rect"/>
          <a:noFill/>
        </p:spPr>
      </p:pic>
      <p:pic>
        <p:nvPicPr>
          <p:cNvPr id="10" name="그림 9" descr="C:/Users/cdabo/AppData/Roaming/PolarisOffice/ETemp/15716_14135640/image6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5132705" y="347980"/>
            <a:ext cx="3362325" cy="6162675"/>
          </a:xfrm>
          <a:prstGeom prst="rect"/>
          <a:noFill/>
        </p:spPr>
      </p:pic>
      <p:cxnSp>
        <p:nvCxnSpPr>
          <p:cNvPr id="11" name="도형 2"/>
          <p:cNvCxnSpPr/>
          <p:nvPr/>
        </p:nvCxnSpPr>
        <p:spPr>
          <a:xfrm rot="0" flipH="1">
            <a:off x="8115300" y="1965325"/>
            <a:ext cx="932180" cy="307340"/>
          </a:xfrm>
          <a:prstGeom prst="straightConnector1"/>
          <a:ln w="28575" cap="flat" cmpd="sng">
            <a:solidFill>
              <a:schemeClr val="tx1">
                <a:alpha val="100000"/>
              </a:schemeClr>
            </a:solidFill>
            <a:prstDash val="solid"/>
            <a:miter lim="800000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 rot="0">
            <a:off x="0" y="7620"/>
            <a:ext cx="7911465" cy="65976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>
            <a:lvl1pPr marL="0" indent="0" rtl="0" algn="l" defTabSz="914400" eaLnBrk="1" latinLnBrk="1" hangingPunct="1">
              <a:lnSpc>
                <a:spcPct val="90000"/>
              </a:lnSpc>
              <a:spcBef>
                <a:spcPct val="0"/>
              </a:spcBef>
              <a:buFontTx/>
              <a:buNone/>
              <a:defRPr lang="en-GB" altLang="en-US"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 latinLnBrk="0">
              <a:buFontTx/>
              <a:buNone/>
            </a:pPr>
            <a:r>
              <a:rPr lang="en-US" altLang="ko-KR" sz="2800">
                <a:latin typeface="Arial Rounded MT Bold" charset="0"/>
                <a:ea typeface="Arial Rounded MT Bold" charset="0"/>
              </a:rPr>
              <a:t>03 CSS(header&amp;port&amp;page)</a:t>
            </a:r>
            <a:endParaRPr lang="ko-KR" altLang="en-US" sz="2800">
              <a:latin typeface="Arial Rounded MT Bold" charset="0"/>
              <a:ea typeface="Arial Rounded MT Bold" charset="0"/>
            </a:endParaRPr>
          </a:p>
        </p:txBody>
      </p:sp>
      <p:pic>
        <p:nvPicPr>
          <p:cNvPr id="6" name="그림 6" descr="C:/Users/cdabo/AppData/Roaming/PolarisOffice/ETemp/15716_14135640/image2.jpe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25" t="-2" b="71801"/>
          <a:stretch>
            <a:fillRect/>
          </a:stretch>
        </p:blipFill>
        <p:spPr>
          <a:xfrm rot="0">
            <a:off x="3582035" y="603250"/>
            <a:ext cx="5690870" cy="6191885"/>
          </a:xfrm>
          <a:prstGeom prst="rect"/>
          <a:noFill/>
        </p:spPr>
      </p:pic>
      <p:pic>
        <p:nvPicPr>
          <p:cNvPr id="7" name="그림 7" descr="C:/Users/cdabo/AppData/Roaming/PolarisOffice/ETemp/15716_14135640/fImage20723811941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9389110" y="213995"/>
            <a:ext cx="2728595" cy="5415280"/>
          </a:xfrm>
          <a:prstGeom prst="rect"/>
          <a:noFill/>
        </p:spPr>
      </p:pic>
      <p:pic>
        <p:nvPicPr>
          <p:cNvPr id="9" name="그림 9" descr="C:/Users/cdabo/AppData/Roaming/PolarisOffice/ETemp/15716_14135640/fImage1708301218467.pn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35585" y="756285"/>
            <a:ext cx="2354580" cy="3183255"/>
          </a:xfrm>
          <a:prstGeom prst="rect"/>
          <a:noFill/>
        </p:spPr>
      </p:pic>
      <p:pic>
        <p:nvPicPr>
          <p:cNvPr id="8" name="그림 8" descr="C:/Users/cdabo/AppData/Roaming/PolarisOffice/ETemp/15716_14135640/fImage1618281206334.png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412240" y="3703955"/>
            <a:ext cx="2047240" cy="3112770"/>
          </a:xfrm>
          <a:prstGeom prst="rect"/>
          <a:noFill/>
        </p:spPr>
      </p:pic>
      <p:cxnSp>
        <p:nvCxnSpPr>
          <p:cNvPr id="10" name="도형 11"/>
          <p:cNvCxnSpPr/>
          <p:nvPr/>
        </p:nvCxnSpPr>
        <p:spPr>
          <a:xfrm rot="0" flipH="1">
            <a:off x="6376035" y="828040"/>
            <a:ext cx="3019425" cy="226060"/>
          </a:xfrm>
          <a:prstGeom prst="straightConnector1"/>
          <a:ln w="28575" cap="flat" cmpd="sng">
            <a:solidFill>
              <a:schemeClr val="tx1">
                <a:alpha val="100000"/>
              </a:schemeClr>
            </a:solidFill>
            <a:prstDash val="solid"/>
            <a:miter lim="800000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도형 12"/>
          <p:cNvCxnSpPr/>
          <p:nvPr/>
        </p:nvCxnSpPr>
        <p:spPr>
          <a:xfrm rot="0">
            <a:off x="2589530" y="1708150"/>
            <a:ext cx="1054735" cy="727075"/>
          </a:xfrm>
          <a:prstGeom prst="straightConnector1"/>
          <a:ln w="28575" cap="flat" cmpd="sng">
            <a:solidFill>
              <a:schemeClr val="tx1">
                <a:alpha val="100000"/>
              </a:schemeClr>
            </a:solidFill>
            <a:prstDash val="solid"/>
            <a:miter lim="800000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도형 13"/>
          <p:cNvCxnSpPr/>
          <p:nvPr/>
        </p:nvCxnSpPr>
        <p:spPr>
          <a:xfrm rot="0">
            <a:off x="3459480" y="6047105"/>
            <a:ext cx="2087880" cy="175895"/>
          </a:xfrm>
          <a:prstGeom prst="straightConnector1"/>
          <a:ln w="28575" cap="flat" cmpd="sng">
            <a:solidFill>
              <a:schemeClr val="tx1">
                <a:alpha val="100000"/>
              </a:schemeClr>
            </a:solidFill>
            <a:prstDash val="solid"/>
            <a:miter lim="800000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9F866B85-5DDC-85A1-6D05-42AC37B340D7}"/>
              </a:ext>
            </a:extLst>
          </p:cNvPr>
          <p:cNvSpPr txBox="1">
            <a:spLocks/>
          </p:cNvSpPr>
          <p:nvPr/>
        </p:nvSpPr>
        <p:spPr>
          <a:xfrm>
            <a:off x="0" y="7620"/>
            <a:ext cx="2840355" cy="659765"/>
          </a:xfrm>
          <a:prstGeom prst="rect">
            <a:avLst/>
          </a:prstGeom>
        </p:spPr>
        <p:txBody>
          <a:bodyPr wrap="square" lIns="91440" tIns="45720" rIns="91440" bIns="45720" numCol="1" vert="horz" anchor="ctr">
            <a:normAutofit fontScale="100000" lnSpcReduction="0"/>
          </a:bodyPr>
          <a:lstStyle>
            <a:lvl1pPr marL="0" indent="0" rtl="0" algn="l" defTabSz="914400" eaLnBrk="1" latinLnBrk="1" hangingPunct="1">
              <a:lnSpc>
                <a:spcPct val="90000"/>
              </a:lnSpc>
              <a:spcBef>
                <a:spcPct val="0"/>
              </a:spcBef>
              <a:buFontTx/>
              <a:buNone/>
              <a:defRPr lang="en-GB" altLang="en-US"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 latinLnBrk="0">
              <a:buFontTx/>
              <a:buNone/>
            </a:pPr>
            <a:r>
              <a:rPr lang="en-US" altLang="ko-KR" sz="2800">
                <a:latin typeface="Arial Rounded MT Bold" charset="0"/>
                <a:ea typeface="Arial Rounded MT Bold" charset="0"/>
              </a:rPr>
              <a:t>03 CSS(about)</a:t>
            </a:r>
            <a:endParaRPr lang="ko-KR" altLang="en-US" sz="2800">
              <a:latin typeface="Arial Rounded MT Bold" charset="0"/>
              <a:ea typeface="Arial Rounded MT Bold" charset="0"/>
            </a:endParaRPr>
          </a:p>
        </p:txBody>
      </p:sp>
      <p:pic>
        <p:nvPicPr>
          <p:cNvPr id="10" name="그림 16" descr="C:/Users/cdabo/AppData/Roaming/PolarisOffice/ETemp/15716_14135640/image2.jpe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51" t="27613" b="45412"/>
          <a:stretch>
            <a:fillRect/>
          </a:stretch>
        </p:blipFill>
        <p:spPr>
          <a:xfrm rot="0">
            <a:off x="1204595" y="707390"/>
            <a:ext cx="5662930" cy="5842635"/>
          </a:xfrm>
          <a:prstGeom prst="rect"/>
          <a:noFill/>
        </p:spPr>
      </p:pic>
      <p:pic>
        <p:nvPicPr>
          <p:cNvPr id="11" name="그림 17" descr="C:/Users/cdabo/AppData/Roaming/PolarisOffice/ETemp/15716_14135640/fImage4102291296500.pn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057390" y="706120"/>
            <a:ext cx="3819525" cy="583374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vert="horz" wrap="square" lIns="91440" tIns="45720" rIns="91440" bIns="45720" anchor="ctr">
        <a:noAutofit/>
      </a:bodyPr>
      <a:lstStyle>
        <a:defPPr marL="0" indent="0" algn="ctr" hangingPunct="1">
          <a:defRPr dirty="0" smtClean="0">
            <a:latin typeface="맑은 고딕" charset="0"/>
            <a:ea typeface="맑은 고딕" charset="0"/>
          </a:defRPr>
        </a:defPPr>
      </a:lstStyle>
      <a:style>
        <a:lnRef idx="2">
          <a:schemeClr val="accent3"/>
        </a:lnRef>
        <a:fillRef idx="1">
          <a:schemeClr val="lt1"/>
        </a:fillRef>
        <a:effectRef idx="0">
          <a:schemeClr val="accent3"/>
        </a:effectRef>
        <a:fontRef idx="minor">
          <a:schemeClr val="dk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Polaris Office Slide</Application>
  <AppVersion>12.000</AppVersion>
  <Characters>0</Characters>
  <CharactersWithSpaces>0</CharactersWithSpaces>
  <DocSecurity>0</DocSecurity>
  <HyperlinksChanged>false</HyperlinksChanged>
  <Lines>0</Lines>
  <LinksUpToDate>false</LinksUpToDate>
  <Pages>13</Pages>
  <Paragraphs>37</Paragraphs>
  <Words>217</Words>
  <TotalTime>0</TotalTime>
  <MMClips>0</MMClips>
  <ScaleCrop>false</ScaleCrop>
  <HeadingPairs>
    <vt:vector size="2" baseType="variant">
      <vt:variant>
        <vt:lpstr>Title</vt:lpstr>
      </vt:variant>
      <vt:variant>
        <vt:i4>1</vt:i4>
      </vt:variant>
    </vt:vector>
  </HeadingPairs>
  <TitlesOfParts>
    <vt:vector size="1" baseType="lpstr">
      <vt:lpstr>Title text</vt:lpstr>
    </vt:vector>
  </TitlesOfParts>
  <SharedDoc>false</SharedDoc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3</cp:revision>
  <dc:creator>cdabomi</dc:creator>
  <cp:lastModifiedBy>cdabomi</cp:lastModifiedBy>
  <dc:title>PowerPoint 프레젠테이션</dc:title>
  <cp:version>9.104.137.47964</cp:version>
  <dcterms:modified xsi:type="dcterms:W3CDTF">2022-09-23T09:33:38Z</dcterms:modified>
</cp:coreProperties>
</file>